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56" r:id="rId6"/>
    <p:sldId id="258" r:id="rId7"/>
    <p:sldId id="257" r:id="rId8"/>
    <p:sldId id="25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2BE51-3735-8DDC-32D0-E566AD4F4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61C17A-CAB5-6FDC-2D14-DE206E748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1CB578-AC95-29A8-3400-742229E4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8E6FE0-50D9-5737-578D-A45AB6F6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B25DF7-DCEA-00B7-C1E8-8756E594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39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E73EA3-3B2B-9DA6-C0CD-26E2F45A0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C1C864-7B4F-B1D5-352A-4D9550069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85D9BF-2948-85EE-B0C2-BC40098F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45572D-6548-5687-E362-39CF0383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5B4146-F4EA-E7E7-16CB-A3626469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328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FA86F1-2CE9-ED4B-08BA-EB652A675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1C646EB-DA86-005C-803E-34CD6B535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0BF0865-D8F8-5E50-4B68-CF1107FCD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B46BBD-8F62-6FCD-2090-C75D73494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7B9040-0286-00F9-D0C1-B6C34FCD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96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8C612D-D22C-A912-F074-1F65A339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441293-DC77-B43C-F3F2-D1FDA2CDC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319BB5-357D-2DED-6A44-0785CF68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BD7D04-470D-0ECB-66D6-34F525D45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EE0057-8CE4-6698-854B-3BFDCB87C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65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13F028-9F23-B0CB-C1EF-C567D2F7A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7E84A1-29AC-A57B-A3BB-2B7864175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E354AD-2388-63BD-A161-5F377FCC5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3C8FA3-6467-F102-6F06-3A331F042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EB62E-FF78-8DDB-BAE7-0163E5D2C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75CFF-44CD-2405-92BA-DAF8B7DBF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8590B4-E9ED-7D92-BB55-6B91A1770F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2FCE96-D2D0-7299-3992-4FF2167DB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47697A-0FCB-39DE-92C3-5CCF8D96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99A363-057C-3399-4420-9AB17D861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50B5FD-C212-7990-AE8F-CC5678BA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18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E5641-01BD-4000-48A9-700E8CE5A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3BDD94B-9292-C1BD-DD08-B9A7F283C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D5E8322-0F8A-4989-1DDF-FDFE66E74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964FB7-B06C-5BD8-A4BA-2781E36BE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84E82F-0094-B093-4F31-5D594A136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C8EF156-95B7-04D7-D426-900973056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4778249-2A81-ED75-F177-2D82C6B07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AF1B4CA-F120-6DF5-6025-771BBEC4C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18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6D2FA-468B-4917-C265-E849F25A2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256706D-F930-B06B-6ED1-BCDB3079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123EEC6-1D1E-8750-D968-9BD9022B8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075187-D6DF-534F-1EA0-92F87297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36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EE65C14-97B1-481D-F21E-AFBE4DF53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07A9AB-2220-890F-5B0C-F92713730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A36B939-08E5-9349-85CD-6C4187FE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90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E4CEA-8B66-74C8-9A48-C87EC589E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E13505-E4FC-008A-E24F-49C6B19EC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CA4A58-1AF9-8A21-F03C-C90316025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82C53F-A4B1-6F85-C2E8-780E3812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D90BB7-8369-18D6-1E5B-61D6578D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F5EAA9-BE6C-202D-9299-4C7245AC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63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E1C02-AEBF-84EC-CCD6-18BC3966D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BEA130F-0BA9-FFC2-1BC2-7A29C7646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AAC6380-F789-4C6C-DC20-70072D78E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12F20A6-51D2-F926-A1BA-BA0DF6B9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7F0DFC-AC9B-6C42-82FA-A7A6B758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42FF14E-3D3B-144F-8F96-B47CEA8E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0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80ED3BD-5199-D4C7-9870-4ACD736C3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0FE46F-5490-1BCA-FCCB-532BEC671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E9E4CD-6DD5-EAA4-34F5-B92D76D5E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49D-73F7-4A55-B894-FDBAB8420C18}" type="datetimeFigureOut">
              <a:rPr lang="pt-BR" smtClean="0"/>
              <a:t>27/10/2023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23F873-61D7-55BA-844D-DDB341F470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B6DA98-23B9-F0E2-93F1-81CA6168D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BEDD2-EAEC-4E49-9A5B-60E26A9FD9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ostalisonline.postalis.org.b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Uma imagem contendo pessoa, homem, telefone, segurando&#10;&#10;Descrição gerada automaticamente">
            <a:extLst>
              <a:ext uri="{FF2B5EF4-FFF2-40B4-BE49-F238E27FC236}">
                <a16:creationId xmlns:a16="http://schemas.microsoft.com/office/drawing/2014/main" id="{22595071-D37E-25DD-7721-53CCA90C1A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680" y="622302"/>
            <a:ext cx="8930640" cy="5554662"/>
          </a:xfrm>
        </p:spPr>
      </p:pic>
    </p:spTree>
    <p:extLst>
      <p:ext uri="{BB962C8B-B14F-4D97-AF65-F5344CB8AC3E}">
        <p14:creationId xmlns:p14="http://schemas.microsoft.com/office/powerpoint/2010/main" val="213757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77738-8C3E-437D-0F73-F398AEC9D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457200"/>
            <a:ext cx="9372600" cy="156453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t-BR" sz="1800" b="1" dirty="0"/>
            </a:br>
            <a:r>
              <a:rPr lang="pt-BR" sz="18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Passo 1: </a:t>
            </a: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Acessar o site do Postalis online</a:t>
            </a:r>
            <a:b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Abra o navegador da web em seu computador, smartphone ou tablet.</a:t>
            </a:r>
            <a:b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barra de endereço, digite a URL do Postalis online: </a:t>
            </a:r>
            <a:r>
              <a:rPr lang="pt-BR" sz="1800" u="sng" kern="100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https://postalisonline.postalis.org.br</a:t>
            </a: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Pressione "</a:t>
            </a:r>
            <a:r>
              <a:rPr lang="pt-BR" sz="18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Enter</a:t>
            </a: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 para acessar o site.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CCD1E766-F020-93BF-BC8D-4A8D348DF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400" y="2345584"/>
            <a:ext cx="9204959" cy="442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7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77738-8C3E-437D-0F73-F398AEC9D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690" y="581025"/>
            <a:ext cx="9490710" cy="152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pt-BR" sz="1800" b="1" dirty="0"/>
            </a:br>
            <a:r>
              <a:rPr lang="pt-B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Passo 2: </a:t>
            </a: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Realizar o login na sua </a:t>
            </a: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atrícula do </a:t>
            </a: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ostalis online</a:t>
            </a:r>
            <a:b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página inicial do site, você verá o campo de login no centro da tela.</a:t>
            </a:r>
            <a:b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Insira sua matrícula e CPF nos campos correspondentes.</a:t>
            </a:r>
            <a:b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Insira sua senha no campo apropriado.</a:t>
            </a:r>
            <a:b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Clique no botão "ENTRAR" para acessar sua matrícula.</a:t>
            </a:r>
            <a:endParaRPr lang="pt-BR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C15B5D-FB07-BA72-1CF3-40FD8DC37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240" y="2296160"/>
            <a:ext cx="9490710" cy="426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8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EC9C208-7010-CDC8-3723-FE0A58527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2720" y="1652200"/>
            <a:ext cx="9387840" cy="4885125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D566D4A9-C2E2-86BD-8170-FE6D937E2425}"/>
              </a:ext>
            </a:extLst>
          </p:cNvPr>
          <p:cNvSpPr txBox="1">
            <a:spLocks/>
          </p:cNvSpPr>
          <p:nvPr/>
        </p:nvSpPr>
        <p:spPr>
          <a:xfrm>
            <a:off x="986790" y="857250"/>
            <a:ext cx="9490710" cy="6286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8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Passo 3: </a:t>
            </a: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Insira sua senha no campo apropriado.</a:t>
            </a:r>
            <a:b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8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Clique no botão "ENTRAR" para acessar sua matrícula.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70433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777738-8C3E-437D-0F73-F398AEC9D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175" y="200025"/>
            <a:ext cx="11029950" cy="197421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Passo 4: </a:t>
            </a:r>
            <a: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Pop-up com informações da campanha</a:t>
            </a:r>
            <a:b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6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pós o login bem-sucedido, um pop-up aparecerá imediatamente.</a:t>
            </a:r>
            <a:b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pop-up, você encontrará informações importantes sobre a campanha, como o período de inscrições, período de negociações e a pergunta "Você quer participar da Campanha Desenrola Postalis?"</a:t>
            </a:r>
            <a:b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"Lembrar-me depois": Use esta opção se você não desejar tomar uma decisão imediatamente.</a:t>
            </a:r>
            <a:b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"Não": Se você não deseja participar da campanha, clique nesta opção.</a:t>
            </a:r>
            <a:br>
              <a:rPr lang="pt-BR" sz="1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"Sim": Se você deseja participar da campanha e obter os descontos, selecione esta opção.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F6555C1-FBC3-4EE2-8960-7B682201C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" y="2244270"/>
            <a:ext cx="10424160" cy="461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706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22F7804B667DC4B9B14ACA25C872425" ma:contentTypeVersion="8" ma:contentTypeDescription="Crie um novo documento." ma:contentTypeScope="" ma:versionID="e2d1cc02c12673888e8121dbb87d4f1d">
  <xsd:schema xmlns:xsd="http://www.w3.org/2001/XMLSchema" xmlns:xs="http://www.w3.org/2001/XMLSchema" xmlns:p="http://schemas.microsoft.com/office/2006/metadata/properties" xmlns:ns3="e4ebf6de-8096-4d41-9cd5-b9add355b17a" xmlns:ns4="8afd0c9e-205c-42df-b728-855fdf3249e5" targetNamespace="http://schemas.microsoft.com/office/2006/metadata/properties" ma:root="true" ma:fieldsID="200c9c9e92c5c4d9a99e8c53aeb6c116" ns3:_="" ns4:_="">
    <xsd:import namespace="e4ebf6de-8096-4d41-9cd5-b9add355b17a"/>
    <xsd:import namespace="8afd0c9e-205c-42df-b728-855fdf3249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bf6de-8096-4d41-9cd5-b9add355b1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d0c9e-205c-42df-b728-855fdf3249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4ebf6de-8096-4d41-9cd5-b9add355b17a" xsi:nil="true"/>
  </documentManagement>
</p:properties>
</file>

<file path=customXml/itemProps1.xml><?xml version="1.0" encoding="utf-8"?>
<ds:datastoreItem xmlns:ds="http://schemas.openxmlformats.org/officeDocument/2006/customXml" ds:itemID="{C4BB6BD7-D1AB-446B-9548-A68FFA9107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bf6de-8096-4d41-9cd5-b9add355b17a"/>
    <ds:schemaRef ds:uri="8afd0c9e-205c-42df-b728-855fdf324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316D00-0C37-4C50-8357-D6FEFB4504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DA4DF8-8AFB-4183-8621-D70AE7392F15}">
  <ds:schemaRefs>
    <ds:schemaRef ds:uri="http://purl.org/dc/terms/"/>
    <ds:schemaRef ds:uri="http://purl.org/dc/elements/1.1/"/>
    <ds:schemaRef ds:uri="http://schemas.microsoft.com/office/2006/documentManagement/types"/>
    <ds:schemaRef ds:uri="e4ebf6de-8096-4d41-9cd5-b9add355b17a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afd0c9e-205c-42df-b728-855fdf3249e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244</Words>
  <Application>Microsoft Office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 Passo 1: Acessar o site do Postalis online Abra o navegador da web em seu computador, smartphone ou tablet. Na barra de endereço, digite a URL do Postalis online: https://postalisonline.postalis.org.br. Pressione "Enter" para acessar o site.</vt:lpstr>
      <vt:lpstr> Passo 2: Realizar o login na sua matrícula do Postalis online na página inicial do site, você verá o campo de login no centro da tela. Insira sua matrícula e CPF nos campos correspondentes. Insira sua senha no campo apropriado. Clique no botão "ENTRAR" para acessar sua matrícula.</vt:lpstr>
      <vt:lpstr>Apresentação do PowerPoint</vt:lpstr>
      <vt:lpstr>Passo 4: Pop-up com informações da campanha após o login bem-sucedido, um pop-up aparecerá imediatamente. No pop-up, você encontrará informações importantes sobre a campanha, como o período de inscrições, período de negociações e a pergunta "Você quer participar da Campanha Desenrola Postalis?" "Lembrar-me depois": Use esta opção se você não desejar tomar uma decisão imediatamente. "Não": Se você não deseja participar da campanha, clique nesta opção. "Sim": Se você deseja participar da campanha e obter os descontos, selecione esta opção.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Rangel Carmo</dc:creator>
  <cp:lastModifiedBy>Rangel Carmo</cp:lastModifiedBy>
  <cp:revision>1</cp:revision>
  <dcterms:created xsi:type="dcterms:W3CDTF">2023-10-27T13:54:24Z</dcterms:created>
  <dcterms:modified xsi:type="dcterms:W3CDTF">2023-10-27T18:24:25Z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0x010100B22F7804B667DC4B9B14ACA25C872425</vt:lpwstr>
  </property>
</Properties>
</file>